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76" r:id="rId3"/>
    <p:sldId id="257" r:id="rId4"/>
    <p:sldId id="258" r:id="rId5"/>
    <p:sldId id="260" r:id="rId6"/>
    <p:sldId id="259" r:id="rId7"/>
    <p:sldId id="261" r:id="rId8"/>
    <p:sldId id="271" r:id="rId9"/>
    <p:sldId id="270" r:id="rId10"/>
    <p:sldId id="272" r:id="rId11"/>
    <p:sldId id="273" r:id="rId12"/>
    <p:sldId id="274" r:id="rId13"/>
    <p:sldId id="27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0" autoAdjust="0"/>
    <p:restoredTop sz="88908" autoAdjust="0"/>
  </p:normalViewPr>
  <p:slideViewPr>
    <p:cSldViewPr>
      <p:cViewPr varScale="1">
        <p:scale>
          <a:sx n="83" d="100"/>
          <a:sy n="83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1871E-4137-4C4E-B589-7C6B6AD881D2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C1A3D-0931-43B6-BDCB-B441D32DF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93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3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8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76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87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1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30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5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9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4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content, normal,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19200"/>
            <a:ext cx="1828800" cy="2438400"/>
          </a:xfrm>
          <a:solidFill>
            <a:srgbClr val="FBDC21"/>
          </a:solidFill>
        </p:spPr>
        <p:txBody>
          <a:bodyPr rIns="91440">
            <a:normAutofit/>
          </a:bodyPr>
          <a:lstStyle>
            <a:lvl1pPr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slide content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2743200" y="1219200"/>
            <a:ext cx="6172200" cy="5054600"/>
          </a:xfrm>
          <a:prstGeom prst="rect">
            <a:avLst/>
          </a:prstGeom>
        </p:spPr>
        <p:txBody>
          <a:bodyPr vert="horz" lIns="182880" tIns="137160">
            <a:normAutofit/>
          </a:bodyPr>
          <a:lstStyle>
            <a:lvl1pPr marL="0" indent="0">
              <a:spcBef>
                <a:spcPts val="300"/>
              </a:spcBef>
              <a:buFontTx/>
              <a:buNone/>
              <a:defRPr sz="1400" baseline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slide content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62469"/>
            <a:ext cx="20574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2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400F8-3FF1-4CC1-90DC-937123A2F979}" type="datetimeFigureOut">
              <a:rPr lang="en-US" smtClean="0"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E94C6-4C86-4ACB-8789-F087937C3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87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bb862071.aspx" TargetMode="External"/><Relationship Id="rId2" Type="http://schemas.openxmlformats.org/officeDocument/2006/relationships/hyperlink" Target="http://office.microsoft.com/en-us/sharepoint-foundation-help/introduction-to-data-calculations-HA010379914.asp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osion 2 4"/>
          <p:cNvSpPr/>
          <p:nvPr/>
        </p:nvSpPr>
        <p:spPr>
          <a:xfrm>
            <a:off x="1371600" y="838200"/>
            <a:ext cx="6705600" cy="4038600"/>
          </a:xfrm>
          <a:prstGeom prst="irregularSeal2">
            <a:avLst/>
          </a:prstGeom>
          <a:solidFill>
            <a:schemeClr val="accent6"/>
          </a:solidFill>
          <a:effectLst>
            <a:outerShdw blurRad="330200" dist="38100" sx="106000" sy="106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sz="4800" b="1" dirty="0" smtClean="0"/>
              <a:t>Fun With Lists!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66576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D2421F"/>
          </a:solidFill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Thanks to our</a:t>
            </a:r>
            <a:br>
              <a:rPr lang="en-GB" dirty="0" smtClean="0"/>
            </a:br>
            <a:r>
              <a:rPr lang="en-GB" dirty="0" smtClean="0"/>
              <a:t>Sponsors</a:t>
            </a:r>
            <a:endParaRPr lang="en-GB" dirty="0"/>
          </a:p>
        </p:txBody>
      </p:sp>
      <p:pic>
        <p:nvPicPr>
          <p:cNvPr id="1034" name="Picture 10" descr="http://www.sharepointsaturday.org/belgium/SiteImages/K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052" y="292950"/>
            <a:ext cx="2125132" cy="145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043" y="2677108"/>
            <a:ext cx="2432490" cy="883395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450655" y="2540000"/>
            <a:ext cx="2819400" cy="1117600"/>
            <a:chOff x="1981200" y="3714750"/>
            <a:chExt cx="2819400" cy="838200"/>
          </a:xfrm>
        </p:grpSpPr>
        <p:sp>
          <p:nvSpPr>
            <p:cNvPr id="16" name="Rectangle 15"/>
            <p:cNvSpPr/>
            <p:nvPr/>
          </p:nvSpPr>
          <p:spPr>
            <a:xfrm>
              <a:off x="1981200" y="3714750"/>
              <a:ext cx="2819400" cy="838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437" y="3867150"/>
              <a:ext cx="2066925" cy="533400"/>
            </a:xfrm>
            <a:prstGeom prst="rect">
              <a:avLst/>
            </a:prstGeom>
          </p:spPr>
        </p:pic>
      </p:grpSp>
      <p:sp>
        <p:nvSpPr>
          <p:cNvPr id="18" name="AutoShape 2" descr="data:image/jpeg;base64,/9j/4AAQSkZJRgABAQAAAQABAAD/2wCEAAkGBxQTEhUREhQUFRQXGRQXFhgWGRwWIBoWFxwYHRoaHRkbHCggGBonHBUWLTEkJSosLy4yGh8zODMsNygtLisBCgoKDg0OGxAQGzQkICYsLDQyOCwyLDA3NDcsLCwsMCw0LywsNCw0NCwsLCwsLyw0LCwsLCwsNCwsLy8vLCwsLP/AABEIAOAA4QMBEQACEQEDEQH/xAAcAAEAAwADAQEAAAAAAAAAAAAABQYHAQMEAgj/xABHEAABAwEDCAUHCAoBBQAAAAABAAIDEQQhMQUGBxJBUWFxEyJSgZEyQnKSobHRNFNzgqKywcIUFhcjM0Nik9LwJBU1Y4Oz/8QAGgEBAAMBAQEAAAAAAAAAAAAAAAQFBgMBAv/EADMRAAEDAgMDCwQDAQEAAAAAAAABAgMEEQUhMRJBURMVIjJhcYGhsdHwM1KRwTRC4RQj/9oADAMBAAIRAxEAPwDcUAQBAEAQBAEAQHBKAr+VM87JDUGTpHDzYuv7fJB5lS4qKaTdbvIc1fBHq669mZVrfpNeaiCFrdxkJd9ltKeJU5mFp/d34K2TGV/o38/P2QFrz2tr/wCdqjcxrW+2lfapTaGBv9b95DfiVQ7+1u4i5csWh3lTzO5yOP4rukMaaNT8IR1qZl1ev5U8r5XHFxPMkr7RqJohyV7l1U4ZIRgSORoioi6hHKminqiyrO3yZpm8pHD3FfCwxrq1Pwh0SolTRy/lSSsueNtZhO5w3PDX+0ivtXF1FA7+pIZiNQ3+35J2w6TJRdNCx43sJYfbrA+xRX4Wxeq63eTI8YenXbfuyLRkzPuyS0BeYnbpRqj1hVviQoUlBMzdfuLCLEoJN9u/5Yssbw4AtIIOBF4PeoaoqZKTkVFzQ+l4ehAEAQBAEAQBAEAQBAEAQBAEBw5wAJJoBeSdyApmX9IUMVWWcdM/tYMHfi/uu4qxgw57835J5lXU4pHHkzpL5GfZYzhtFpP72QlvYb1W+qMeZqVbQ00cXVQpJ6yWbrLlwIpdyKEBJ2PN61S+RBKRvLS0es6gXF9TEzVyEllHO/Rq/O8l7Po+trsWxs9J4/LVR3YjAml18PclNwqoXWyePsetmjS07ZIByLz+QLmuKRbkXy9zomDy73J5+xy/RpadkkB5l4/IUTFIt6L5e4XB5dzk8/Y8s+jy2NwET/Rf/kAvtuJQrxQ5uwmdNLL4kVbM2LXH5dnk5tGuPFlQpDKqF2jk9PUjvoahmrV8M/QiSKGhxGIXciqltThDw9+Sssz2c1hkczeMWnm03FcpYI5U6aXO8NTLCvQWxfsg6RmOoy1N6M9tlS3vbi329yqp8Ncmca3LqnxZrspUsvHcXmCZr2h7HBzTeC01BHAjFVitVq2Ut2uRyXQ7F4ehAEAQBAEAQBAEAQBAEBFZfy/DZGa0rusfJYL3O5DYOJuXeCnfMtmkeoqY4G3epk+cedU9rNHHUi2RtN31j5553bgFe09IyHNM14mbqq6SfJck4EEpRCJHJGRJ7SaQxlw2uwaObjdXhiuUs8cSdNSRBTSzLZiF6yRo1YKOtMhcexH1R3uN5HIBVcuJuXKNLd/z3LiHCGpnIt+757FvydkSzwfwYWMO8Cru9x6x8VXyTySdZblnFTxRdRqISC5HYIAgCAIAgPJb8lwzCk0TH+k0EjkcR3LoyV7OqtjnJEyRLPRFKjlbRvC+ps73RHsu67fb1hzqeSnxYm9OulytmwiN2ca28yi5bzbtFlvlj6nbb1m+Pm/WorSGqjl6q58Cmno5YOsmXFNCIXcikrkHOCeyOrE7qk9Zjr2u5jYeIvXCemZMnSQlU1XJAvRXLgavmznTDbBRvUlAq6Nxv5tPnN/0gKiqKR8K55pxNJS1sdQmWS8CeUUlhAEAQBAEAQBAEAQFZzvztZZG6jKPnIubsaD5zvhieGKm0lG6Zbrk0gVtc2nSyZu+amRW62STPMkri97sSfduA4C5X7GNY3ZalkMzJK+R209bqfNms7pHBkbS57jQNaKkr1zkal3LkfLGOe5GtS6mjZt6PGtpJazrOxETTcPScPKPAXc1T1GIqvRi/JfUuFI3pS5rwL5DE1jQ1jQ1ouAaKADcAMFVqqqt1LhGo1LIfa8PQgCAIAgCAIAgCAIDhzaihvBxQFLzj0fxS1fZqQydnzHdw8juu4Kyp8RezKTNPMqqrC2SZx9FfL/DM8o2CSB5ilYWPGw7t4OBHEK5jkbI3aat0M/LE+J2y9LKdMMzmOD2EtcDUEGhB3gr6c1HJZT5a5Wrdq2U1TMvPQWikFoIbNg12Ak+D+GB2blR1lEsfTZp6GjocQSXoP63qXNVxaBAEAQBAEAQBAVnPXOkWRmoyhneOqMdUds/gNvcVNo6RZnXXqp8sQK6tSnbZOsvy5j08znuL3kuc4kkm8knatA1qNSyGXc5XLtO1PbkPI0tqkEUQ4uccGjeT+G1c5p2Qt2nHanpnzu2Wmw5t5txWNlGDWeR15Di7h/S3gPab1nqipfMt104GnpqRlO2zdeJMqOSggCAIAgCAIAgCAIAgCAIAgI7LeRYrVH0cza46rhc5p3tOz3HausM74nbTTjPTsmbsvQx/ObNyWxv1X9Zh8iQC53A9l3D3rQ01S2Zt014GYq6N9O7PNOJDg0vCkERFtmhqmYed3TgWec/vgOq4/zAPzgeOO9UVbR8n02aehpMPruVTk39b1Lqq4tAgCAIAgCAis5ctsskBlde7Bje084DltJ3Bd6eBZn7KEeqqGwRq9fAxG3Wx80jpZDrPcak/wC4ADAcFpWMaxqNbohkpJHSOV7tVPVkLI8lqlEUY4uccGt2k/DavieZsLNpx0pqd079lptOQ8jx2WIRRC7FxOLnbXE7/cs3NM6V2041cEDIWbDCQXI7BAEAQBAEAQBAEAQBAEAQBAEAQHmyhYY543RStDmOxB943Eb19xyOY7aauZ8SRtkarXJdDGc6s3X2OXVNXRuqY37xuP8AUNvitFTVLZm337zK1lI6nfbcuhDRyFpDmkhwIIIuIIvBB2FSVRFSykRqq1bobNmXnGLXD1qCZlBIN+544H2GvBZyrplhflounsauhq0qGZ6pr7liUQmhAEAQHD3AAkkAC8k3UAREuFWxiWeGXja5y8V6JtWxD+na6m92PgNi0tJT8jHbeupk66q5eS6aJp87SIstndI9sbAXPcQGgbSVIc5Gorl0IrGOe5GtS6qbZmtkFljhEYoXmhkf2nf4jYPxJWaqahZn3XTca2kpm07NlNd5MqOSQgCAIAgCAIAgCAIAgCAIAgCAIAgCA8OWslR2mF0MguOB2tcMHDiPiNq6wyuiejmnKeFszFY4w/K+TX2eV0Mg6zTjsI2OHAhaWKVsrEc0yM8LoXqxx2ZBys+yztmZsucO0w4t/wB2gHYvJ4UlYrVPqmndBIj0NzsVqbLG2Vhqx4DmngfcVmHsVjlauqGvY9HtRzdFO9fJ9BAEBSdJuW+ihFmYevL5XCMY+sbuQcrLDoNt+2uiev8AhVYrU8nHyaar6f6ZWrwzZpmjHIGq39MkHWdURA7G4F3M4DhzVNiNRdeSbu1NBhVLst5V2q6fO0vyqi5CAIAgCAIAgCAIAgCAIAgCAIAgCAIAgCAqWkPN/wDSIOmYP3sQJuxczFzeJGI7xtU+gqOTfsropXYlS8tHtN1T5YyJX5lzQ9FuW73WN5xq+Ln57fx9ZVOJQaSp4l7hNTrC7vT9p+zR1Tl4EBwTS84IDCs5cqG02mSbzSaM4Mbc3ldfzJWopouSjRpj6uflpVdu3Hxm9ks2m0RwCtHGriNjBe4+GHEhKiVIo1eeUsCzSow3aGIMaGNADWgBoGwC4DwWYVVVbqbBERqWQ+14ehAEAQBAEAQBAEAQBAEAQBAEAQBAEAQBAEBiue+Rv0a1Oa0Ujf149wBxb3Gt26i0dFPysSKuqZKZTEKfkZltouaEPk+2OhlZMzymODhxps5EXd6kyMR7Vau8ixSLG9HpuN7sVqbLGyVl7Xta4ciK+Kyr2qxytXcbNj0e1HJop3r5Pormf+UehsUlDR0lIm/WrrfZDlLoY9uZOzP54kLEJeTgXiuX5/wxhaMyZpminJerHJaXC951Gei29xHN1PUVNict3JGm7P583mhwiGzFkXfl8+bi/KqLgIAgCAIAgCAIAgCAIAgCAIAgCAIAgCAIAgCAqWkrJfS2TpAOvCdcegbnjlSh+qp+Hy7EuzuX4hXYnDykO0mqZ+/zsMiV+Zc1bRblHXszoSb4nXeg+pH2tf2KixKPZkR3H9Glwmbbh2F3fsuiri0Mz0s22skMA81pkPNxoPDVd4q5wtnRc/wKHGJM2s8Sgq1KQ3vINg6CzxQ9hgB9LFx73ErLTScpIruKm0gi5KNrOCHZlTKMdnjM0pIY2lSATiQBcL8SF8xxukdst1PZZWxN23aEH+vti+cd/bf8FK5vn4eaETnOm+7yUfr7YvnHf23/AATm+fh5oOc6b7vJT6Zn3YT/ADSOcb/8V4tBP9vmh6mJUy/28l9iasGU4ZhWGRklMdUg05jEd6jviezrJYlRyskzYtz1rmdAgCA+ZHhoLnEAAVJJoABtJ2L1EVVsh4qoiXUo2XdIzI3hlmYJaHrPcSGkDEN2n0sOBVnDhrnJeRbFTUYs1jrRpf58z9Sx5vZyQ2ttY3UeB1o3XOHxHEexQ56Z8K9LTiTqerjnS7Vz4Ewo5JCAhcr50WazSdFM8tdQOoGudcagXgcCpEVLLK3aYmRFmrIYXbL1sp4v19sXzjv7b/guvN8/DzQ5c5033eSktkXLcNqDnQOLg0gGrS288wuE0D4ls9CTDURzJdi3JFcTsdNrtLY2OkeaNY0uccbmipuGOC+mtVzkamqny9yNarl0Qr36+2L5x39t/wAFL5vn4eaELnOm+7yU5bn5YiaCR1//AI3/AAXi0E/DzQ9TEqdVtteSlmUMnBAddohD2uY4Va4FrhvBFCPAr1rlaqKh45qORUXefn+22YxSPidixzmHm0kfgtWxyOajk3mKkYrHq1dyln0ZW3UtnR7JWOb9ZvWB8Gu8VCxFm1Dfgv8AhY4TJszbPFP9NdVAaUxXP2069umNbmlrBw1WgH7WstHQt2YGmUxJ+1UO7Dx5r2TpbXBHsMjSeTesfY0rpUv2IXL2HOjZtztTt9MzdlmDXlZ0jfIJecX32qZh/wBdPH0IOJfxneHqhja0RlAgCA7IJ3McHscWuGDmmhHeF45qOSyofTXuYt2rZTUsxs8P0j/jz06YDquw6QDG7Y4DdjfuVHW0XJdNmnoaOgr+W6D+t6l0VcWhCZw5zwWQdc60lLo23uPE9kcT3VUmClkmXLTiRamsjgTpLnwMrzizontZo86sdbo24cK9o8T3AK8p6SOHTXiZyprZJ8lyTgQikkMu2aeZEz3Nnlc+ztF7adWQ8R2BxN/Daq2qrmIisam16f6XFHh0iqj3rs+v+Fvnz3sjJhD0hdsMgFWg7i7bzFR7aV7aGZzNq3hvLN2IwNfsX8dxY4pA4BzSHNIqCDUEHaCMQoioqLZSaioqXQyfSl8tH0TPvPV7hn0fH2M5i/107v2pT1YFUabok/hT+m37qpcU67e40OD/AE3d5fVVlwRedHyO0/Qy/dK7U31m96epwqvov7l9DCVqDGnZZ/LbzHvXjtFPuPrJ3n6GWSNsEAQGNaRLJ0dukOx4Y8d4oftNK0WHv2oE7MjL4ozZqFXjZSJyDaejtMMlaaskZPKor7KrvO3ajcnYpFpX7EzV7UN7WWNkYFlqTWtE7u1LKfFxK1UKWjanYnoYyoW8zl7V9Se0Zw61uaewyR3sDfzqLiLrQ24qhNwpt6i/BF9jX1nzTFZ0jfIJecX32qZh/wBdPH0IOJfxneHqhja0RlCQyBks2mdkAcGF2t1iK01Wl2HcuU8vJMV9rnemg5aRGXtcs9u0bTtaXRyMkI82hYTyJqK8yFCZicarZyWLGTB5ES7XX8ilPYWktcCCCQQbiCMQRsKskVFS6FQqKi2U+7LaHRvbIw0c0hzTuIvC8c1HIrV0U+mPVjkc3VC8Zf0ive0MszTHUDWe68gkXhowFN58BiqyDDURbyZ9hb1GLKqWiS3aUSSQuJc4lziakk1JO8k4lWiIiJZCmc5XLdT35FyJNan6kLK08pxua3m78MeC4zTsiS7lO9PTSTrZiexf7NkuxZLaJZ3dJPi26pr/AEM2ekfEVoqp0s9WuyxLN+ar+i7ZDT0Tdp63d80T9lSzlzxntVWD93D2GnEf1u87lhw2qfT0TIc9VKyqxCSbJMm/NSugVuGKmEBEvkhqGj3ItrhGvK8xwkE9C681PnUP8P3naFSV88L1s1Lrx+amiw2nnjS71snD5oVXSJbo5rXrRPD2tY1pLbxrAuJAOBxF4U7D43Mis5LZlbikjJJrtW+RWFNK403RJ/Cn9Nv3VS4p129xocH+m7vL6qsuCLzo+R2n6GX7pXam+s3vT1OFV9F/cvoYStQY07LP5beY968dop9x9ZO8/QyyRtggCAzHS1BSaCTtMc31HV/OrrC3dBydvz0KDGW9Nruz56lDKtClNn/WPks3/wA5r/8AoMblfVxO8k+K0aJZLGSct3KpctFDf+VId0Lh4vj+CrsUX/yTv/Slrg6f+rl7P2hqqozRFZ0jfIJecX32qZh/108fQg4l/Gd4eqGNrRGULHo8/wC4Q/8At/8Am9Q6/wCg7w9UJ+GfyW+Pops6zpqjG9I0TW26TV84Mc70iBX3A960OHqqwJftMvijUSoW3BCsqaVwQBATWRs6LTZmOjieNU1oHDW1SfObXA+I4KPNSRSuRzkzJkFdNC1WtXL0Im02h0ji97i5zry5xqT3ru1qNSyJkRXvc9205bqe/IeQprU/VhbUDynm5reZ38BUrlNUMhS7lO9PSyTrZieO40Cz5PsWSmCSZ3STkXGgLj6DPMHEnv2KpdJPWLstyb81LtsVPQt2nrd3n4fPEp+cueE9qqyvRw9hpxH9bvO5YcNqsKeiZDnqpV1WISTZJk35qVxTCvCA03RJ/Cn9Nv3VS4p129xocH+m7vL6qsuCLzo+R2n6GX7pXam+s3vT1OFV9F/cvoYStQY07LP5beY968dop9x9ZO8/QyyRtggCAzvS626zH6YePR/BW+FLm/w/ZSYymTF7/wBGcq3KElv+rFR+RQnf9RGSso4jcSPBd0W6XIbks5ULlood/wAqQb4XHwfH8VXYon/knf8ApS1wdf8A1cnZ+0NVVGaIrOkb5BLzi++1TMP+unj6EHEv4zvD1QxtaIyhM5n5QZBa45pSQxuvUgE4scBcOJCj1cbpIla3XL1JdDK2KdHv0z9DQLdpFsrWkxh8jtg1dUV4l2A5AqpZhsqr0skLuTFYGp0c1MvyjbnzyvmkNXvNT+AHAAADkruONI2o1uiGdlldK9Xu1U8y+zmWHLeZ9os8bZSNdha0vLcYyRUhw3A162F19FEhrY5HK3RfUn1GHyxNR2qb+wrylkAIAgLhFn9KyziCKKKN4u12i4DeGYa3Ekjheq9cPa6TacqqnzeWqYq9sWw1qIvzcVO0TukcXvcXOdeXONSe9T2tRqWRMise9z12nLdT5YwkhoBJJoABUknAAbSvVVES6niIqrZD1ZTyZJZ3NZM3Vc5ofq1qQCSBWmBuwXOOVsiXbodZoHxKiPSy2ueNdDiXfR/nHBZY5WzOLS5zSKNLrgKbAqyuppJXIrELjDauKFio9bZlr/X6xfOO9R3wUHm+fh5oWXOdN93kp6MpZUjtOT7RLESWdFMKkEXhprcV8xxOiqGtdrdD7kmZLTPczSy+hiq0Zkj7hdRwJ2EFeOzQ+mLZyKa/+v1i+cd6jvgs/wA3z8PNDUc5033eSndYs9LJLI2Jj3FzyGtGo4XniQvl9FMxquVMkPqOvge5GtXNexSxKITTO9LrrrMPpj4dH8Vb4UnX8P2UmMrkxO/9Gcq3KElv+klR+WQnf8p5stR6tonb2ZZR4OIXSFbxtXsT0I9QlpnJ2r6k7ozn1bc0dtkjfYHfkUXEW3hvwVCbhTrVFuKL7mwLPmmKzpG+QS84vvtUzD/rp4+hBxL+M7w9UMbWiMoEAQBAXPR/mu6aRtplaRCwgtr/ADHjCm9oOJ24X30rq6qRjeTbqvkW2G0Svdyj0yTTtNXVEaMpOdGYMctZLNSOTEswY7l2Dyu4bVZU2IOZ0ZM08yqq8MZJ0o8l8jMrdYpIXmOVhY8Yg+/iOIuV0x7XptNW6GfkifG7ZellOhfRzCAmc3s2Z7Wf3bdWOvWkdc0b6do8B30UeeqjhTPXgTKaiknXLJOJqubua0FkFWDWkpfI7HiB2RwHfVUVRVSTLnpwNFTUccCdHXiUHSl8tH0TPvPVrhn0fH2KbF/rp3ftSnqwKoIAgNLza/7LaPRtP3Sqao/mN70NDS/wHdzjNFcmeCAICXzR+W2f6Rqj1f0XdxLof5DO83NZk1xmOlqes0MfZY53rup+RXWFt6Dl7fnqUGMu6bW9nz0KGVaFKbP+rnJZv/oNf/zmcZ+2bUt011zi1446zQT9rWVzQu2oGmexJmzUO7Tx5r2vorXBJsEjQeTuqfY4rpUs24XJ2HKjfsTtXt9cjdlmDYETnRkp1qsz4GuDS4sNTeOq4HZyXemlSKRHqR6qFZolYi2uUb9mU3z8fg5WfOjPtUqOZnfcP2ZTfPx+Dk50Z9qjmZ33H3Hoxk860MA4MJ/ELxcUbuaepgzt7/InMj6PbNEQ6UuncNjuq31BjyJIUaXEZX5NyJkGFwx5u6S9vsW9rQAABQC4AbAq/UsjlAEBHZayLDamakza46rhc5p3tOz3HausM74lu1TjPTxzN2XoZdnBmTaIHfu2umjcaNcwVIrgHNGHPDlgryCujkTpZKZ6pw2WN3QTaT5qWDNnR4BSS2XnERNNw9Nwx5C7iVEqMRVejF+SbS4UidKb8e5f4ow0BrQGtAoABQADYAMAqpVVVupcoiIlkPteHpS878zZLXOJmyMYAxraOBOBca3c1Y0ta2FmyqXzKutw91RJto62RCfsym+fj8HKTzoz7VInMzvuH7Mpvn4/Byc6M+1RzM77h+zKb5+PwcnOjPtUczO+4teSs3HxWCSxl7S54lAcAaDXFBdioMtSj50ltpbyLKGlVlOsN9b+ZVP2ZTfPx+DlO50Z9qlbzM77h+zKb5+PwcnOjPtUczO+4fsym+fj8HJzoz7VHMzvuPbkXR/LDPFMZoyGODiADfRc5sRbIxW7Op2gwt0UiP2tDQlUlyY1pEtfSW6QbGBjB3Cp+04rRYezZgTtzMvij9qoVOFkInINm6S0wx0rrSRg8qivsqu87tmNy9ikWlZtzNTtQ3tZY2RmelmxUkhnHnNMZ5tNR46zvBXOFv6LmeJQ4xHm1/gUFWpSG95Bt/T2eKbtsBPpYOHc4FZaaPk5FbwU2kEvKxtfxQ965HUIAgCAIAgCAIAgCAIAgCAIAgCAIAgCAIAgCA67RMGNc9xo1oLnHcAKk+AXrUVyoiHjnI1FVdx+f7baTJI+V2L3OeebiT+K1bGo1qNTcYqR6verl3qWfRlYte2dJsiY531ndUDwc7wULEX7MNuK/wCljhMe1NtcE/w11UBpSuZ/5O6axSUFXR0lb9Wut9kuUuhk2Jk7cvniQsQi5SBU3pn+P8MYWjMmaZopyprRyWZxvYddnouucBwDqeuqbE4rOSRN+Xz5uNDhE12LGu7P583l+VUXAQBAEAQBAEAQBAEAQBAEAQBAEAQBAEAQBAEBUtJWVOisnRg9eY6g9AXvPKlB9ZT8Pi25drcnxCuxObk4dlNVy9/naZEr8y5q2i3J2pZnTEXyuu9BlQPta/sVFiUm1IjeH7NLhMOxDtrv/RdFXFocEVuOCAwrOXJZs1pkh80GrOLHXt53XcwVqKaXlY0cY+rg5GVWbtx8ZvZUNmtEc4rRpo4Daw3OHhhxASoiSWNWHlLOsMqPN2hlDmh7SC1wBaRtBvB8FmFRUWymwRUcl0PteHoQBAEAQBAEAQBAEAQBAEAQBAEAQBAEAQBAYrnvln9JtTnNNY2dSPcQMXd5rfuotJRQclEiLquamUxCo5aZbaJkhD5PsbppWQs8p7g0cK7eQF/cpEj0Y1XLuIsUayPRibze7FZWxRsiZc1jWtHICnisq9yvcrl3mzYxGNRqaId6+T6CApOk3InSwi0sHXi8rjGcfVN/IuVlh0+w/YXRfX/SqxWm5SPlE1T0/wAMrV4Zs0zRjl/Wb+hyHrNqYidrcS3mMRw5KmxGnsvKt36mgwqq2m8k7VNPnYX5VRchAEAQBAEAQBAEAQBAEAQBAEAQBAEAQBAVLSHnB+jwdCw/vZQRdi1mDncCcB3nYp9BT8o/aXRCtxKq5KPZbqvy5kSvzMGh6LciXutjxvZFz8934esqnEp9Ik8S9wmm1md3J+1/Ro6py8CAIDh7QQQQCDcQb6goi2CpcxLPDIJsk5YK9E6roj/TtbXe3DwO1aWkqOWjvvTUyddS8hJZNF0+dhEWW0Oje2RhLXtILSNhCkOajkVq6EVj3McjmrZUNszWy8y2QiQUDxQSM7Lv8TsP4grNVNOsL7LpuNbSVLahm0mu8mVHJIQBAEAQBAEAQBAEAQBAEAQBAEAQBAeHLWVY7NC6aQ3DAbXOODRxPxOxdYYnSvRrTlPM2FivcYflfKT7RK6aQ9Zxw2AbGjgAtLFE2JiNaZGeZ0z1e47Mg5Jfap2ws23uPZYMXf7tIG1eTzJExXKfVNAs8iMQ3OxWVsUbYmCjGANaOA95WYe9XuVy6qa9jEY1Gt0Q718n0EAQBARWcuRGWuAxOudix3ZeMDy2Ebiu9POsL9pCPVU7Z41YvgYjbrG+GR0Ug1XtNCP9xBGB4rSse17Uc3RTJSRujcrHaoerIWWJLLKJYzwc04ObtB+OxfE8LZmbLjpTVDoH7TTach5YjtUQliN2DgcWu2tI3+9ZuaF0Ttlxq4J2TM22EguR2CAIAgCAIAgCAIAgCAIAgCAIAgPNlC3RwRullcGsbiT7gNpO5fccbnu2WpmfEkjY2q5y2QxnOrOJ9sl1jVsbaiNm4bzvcdvgtFTUzYG237zK1lW6offcmhDRRlxDWglxIAAvJJuAA2lSVVES6kRqK5bIbNmXm4LJD1qGZ9DId25g4D2mvBZyrqeWflomnuauhpEp2Z6rr7FiUQmhAEAQBAEBWc9c1ha2a7KCdg6pw1h2D+B2d5U2jq1hdZeqvy5ArqJKht06yfLGPTwuY4seC1zSQQbiCNi0DXI5LoZdzVauy7U9uQ8sy2WQSxHg5pwcNxH+0XOaBkzdlx2p6l8DtppsObeckVsZVh1XgdeM4t4/1N4j2G5Z6opnwrZdOJp6arZUNu3XgTKjkoIAgCAIAgCAIAgCAIAgCAICOy3lqKyx9JM6mOq0XucdzRt9w2rrDA+V2y1DjPUMhbtPUx/ObOOW2P1n9Vg8iMG5vE9p3H3LQ09M2Ftk14mYq6x9Q7PJOBDgVuCkEREvkhqmYeaPQAWicfviOq0/ywfzkeGG9UVbWcp0GaeppMPoeSTlH9b0Lqq4tAgCAIAgCAIAgKznfmky1t12UZOBc7Y4DzXfHEccFNpKx0K2XNpAraFtQl0yd81Mit1ikheY5Wlj24g+/cRxFyv2Pa9u01boZmSJ8btl6WU+bNaHRuD43Fr2moc00IXrmo5LOTI+WPcxyOatlNGzb0htdSO1jVdgJWi4+k0eSeIu5KnqMOVOlF+C+pcVR3RlyXiXyGZr2hzHBzTeC0ggjeCMVVqiotlLhHI5Lofa8PQgCAIAgCAIAgCAIDhzqCpuAxQFLzj0gRRVZZqTSdrzG948vuu4qyp8Oe/OTJPMqqrFGR5R9JfL/TM8oW+Sd5lleXvO07twGAHAK5jjbG3ZalkM/LK+V209bqdMMLnuDGAucTQACpJ3AL6c5GpdT5a1XLZqXU1TMvMsWek9oAdNi1uIj+L+OA2b1R1lasnQZp6mjocPSLpv63oXNVxaBAEAQBAEAQBAEAQEVl/IENrZqytvHkvFzm8jtHA3LvBUPhW7SPUU0c7bPQyfOPNWeyGrhrxbJGi76w8w87txKvaerZNkmS8DN1VDJBmuacSCUohEhkjLc9mNYZC0bW4tPNpurxxXKWCOVOmhIgqZYVuxS95I0lMNG2mMtPbj6w72m8DkSquXDHJnGt+/57FxDi7VykS3d89y35Oy3Z5/4MzHncDR3e09YeCr5IJI+slizjqIpOo5FJBcjsEAQBAEAQHjt+VIYRWaVjPScATyGJ7l0ZE9/VS5zklZHm9UQqWVtJELKizsdKe07qN9vWPKg5qfFhj1662K2bF425RpfyKLlvOS0Wq6WTqdhvVb4ed31VpDSxxdVM+JTT1ks/WXLgmhELuRSVyDm/Pa3Uib1Qes91zW8ztPAXrhPUshTpKSqakknXoplxNXzZzWhsYq3rykUdI4X8mjzW8PElUVRVvmXPJOBpKWijp0yzXiTyiksIAgCAIAgCAIAgCAIAgOHNBBBFQbiDuQFMy/o9hlq+znoX9nFh7sWd13BWMGIvZk/NPMq6nC45M2dFfIz7LGbtos38WMhvbb1m+sMORoVbQ1McvVUpJ6OWHrJlxIpdyKEBJ2POG1ReRPKBuLi4eq6oXF9NE/VqEllZOzRy/O8l7PpAtrcXRv9Jg/LRR3YdAul08fcktxWoTWy+Hsetmku07Y4DyDx+crmuFxblXy9jqmMS72p5+5y/SXadkcA5h5/OETC4t6r5ewXGJdzU8/c8s+kO2OwMTPRZ/kSvtuGwpxU5uxaddLJ4EVbM57XJ5dok5NOoPBlApDKWFujU9fUjvrah+rl8MvQiSampxOK7kVVvqcIeHvyVkae0GkMbn7zg0c3G4LlLPHEnTWx3hppZl6CF+yDo5Y2j7U7pD2GVDe92LvZ3qqnxJy5RpYuqfCWtzlW/ZuLzBC1jQxjQ1ouAaKADgBgqxXK5bqW7Wo1LIdi8PQgCAIAgCAIAgCAIAgCAIAgCA4IQFfypmZZJ6kx9G4+dF1PZ5JPMKXFWzR7795DmoIJdW2XsyKtb9GTxUwTNduEgLftNrXwCnMxRP7t/BWyYMv9Hfn5+iAteZNtZ/J1hvY5rvZWvsUptdA7+1u8hvw2ob/AFv3EXLke0N8qCZvONw/Bd0njXRyflCOtNMmrF/CnlfE4YtI5ghfaORdDkrHJqhwyMnAE8hVFVE1CNVdEPVFkqd3kwzO5RuPuC+FmjTVyflDolPKujV/CklZczba/CBzRveWs9hNfYuLq2Bv9iQzDqh39fyTth0Zym+aZjBuYC8+3VAPior8UYnVbfvJkeDvXrut3ZloyZmJZIqEsMrt8p1h6oo3xBUKSvmfvt3FhFhsEe6/f8sWWNgaAGgADAC4DuUNVVc1JyIiZIfS8PQgCAIAgCAIAgCA/9k="/>
          <p:cNvSpPr>
            <a:spLocks noChangeAspect="1" noChangeArrowheads="1"/>
          </p:cNvSpPr>
          <p:nvPr/>
        </p:nvSpPr>
        <p:spPr bwMode="auto">
          <a:xfrm>
            <a:off x="4741417" y="4038600"/>
            <a:ext cx="897383" cy="119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96600"/>
            <a:ext cx="1304564" cy="1734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8" y="4350074"/>
            <a:ext cx="2935740" cy="12873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609" y="3769806"/>
            <a:ext cx="2367555" cy="78918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21801"/>
            <a:ext cx="2200275" cy="7493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1" y="4938022"/>
            <a:ext cx="2439547" cy="114168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173" y="1917801"/>
            <a:ext cx="2652487" cy="42439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968" y="847900"/>
            <a:ext cx="2238375" cy="889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117" y="4019400"/>
            <a:ext cx="2333400" cy="126468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16313" y="5974720"/>
            <a:ext cx="1402677" cy="85519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87" y="5463774"/>
            <a:ext cx="3726849" cy="109916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1" y="1669657"/>
            <a:ext cx="1755389" cy="94460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16" y="3702407"/>
            <a:ext cx="3740150" cy="67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9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995" y="4419600"/>
            <a:ext cx="1566153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3352800" cy="44428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514600"/>
            <a:ext cx="2590800" cy="2590800"/>
          </a:xfrm>
          <a:prstGeom prst="rect">
            <a:avLst/>
          </a:prstGeom>
          <a:effectLst>
            <a:glow rad="228600">
              <a:schemeClr val="bg1">
                <a:lumMod val="85000"/>
                <a:alpha val="40000"/>
              </a:schemeClr>
            </a:glow>
            <a:softEdge rad="317500"/>
          </a:effectLst>
        </p:spPr>
      </p:pic>
      <p:pic>
        <p:nvPicPr>
          <p:cNvPr id="2051" name="Picture 3" descr="C:\Users\Sandy\AppData\Local\Microsoft\Windows\Temporary Internet Files\Content.IE5\6713UEVD\MC900434859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547436"/>
            <a:ext cx="1594900" cy="159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152" y="990600"/>
            <a:ext cx="3883151" cy="106680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60485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6400" y="609600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5"/>
                </a:solidFill>
              </a:rPr>
              <a:t>@SandyU</a:t>
            </a:r>
            <a:endParaRPr lang="en-US" sz="4000" b="1" dirty="0">
              <a:solidFill>
                <a:schemeClr val="accent5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287"/>
            <a:ext cx="4996697" cy="30685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6687"/>
            <a:ext cx="990600" cy="990600"/>
          </a:xfrm>
          <a:prstGeom prst="rect">
            <a:avLst/>
          </a:prstGeom>
        </p:spPr>
      </p:pic>
      <p:pic>
        <p:nvPicPr>
          <p:cNvPr id="3074" name="Picture 2" descr="C:\Users\Sandy\Pictures\LT logo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104832"/>
            <a:ext cx="2949575" cy="98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126" y="2044360"/>
            <a:ext cx="40005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1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5955778" y="3372185"/>
            <a:ext cx="1740422" cy="177680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562600"/>
            <a:ext cx="2487613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49465"/>
            <a:ext cx="1371600" cy="1329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362" y="3471167"/>
            <a:ext cx="1371600" cy="1357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59" y="3485536"/>
            <a:ext cx="1371600" cy="13427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587" y="1624871"/>
            <a:ext cx="1371600" cy="1371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409" y="1630971"/>
            <a:ext cx="1371600" cy="1357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495748"/>
            <a:ext cx="1371600" cy="1371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49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1" y="152400"/>
            <a:ext cx="6848475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48000"/>
            <a:ext cx="576262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4164356"/>
            <a:ext cx="8534400" cy="291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30" y="2216278"/>
            <a:ext cx="4505683" cy="4523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915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958" y="3581400"/>
            <a:ext cx="1800316" cy="2209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39000" y="3901470"/>
            <a:ext cx="127369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X</a:t>
            </a:r>
            <a:endParaRPr lang="en-US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99195"/>
            <a:ext cx="2743200" cy="27432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2971800" cy="303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C:\Users\Sandy\AppData\Local\Microsoft\Windows\Temporary Internet Files\Content.IE5\J2SNO6HO\MC900435236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769" y="2208925"/>
            <a:ext cx="3759831" cy="463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06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Column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  Single </a:t>
            </a:r>
            <a:r>
              <a:rPr lang="en-US" dirty="0"/>
              <a:t>line of text </a:t>
            </a:r>
            <a:r>
              <a:rPr lang="en-US" dirty="0" smtClean="0"/>
              <a:t>(default 255 characters)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Multiple lines of text </a:t>
            </a:r>
            <a:r>
              <a:rPr lang="en-US" dirty="0" smtClean="0"/>
              <a:t>(plain OR enhanced rich text)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Choice </a:t>
            </a:r>
            <a:r>
              <a:rPr lang="en-US" dirty="0" smtClean="0"/>
              <a:t>(drop-down, radio buttons, checkboxes – allow fill-in)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Number </a:t>
            </a:r>
            <a:r>
              <a:rPr lang="en-US" dirty="0" smtClean="0"/>
              <a:t>(min/max, decimal places, %)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Currency </a:t>
            </a:r>
            <a:r>
              <a:rPr lang="en-US" dirty="0" smtClean="0"/>
              <a:t>(2 decimal places by default, many currencies)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Date and </a:t>
            </a:r>
            <a:r>
              <a:rPr lang="en-US" dirty="0" smtClean="0"/>
              <a:t>Time (time always stored)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Lookup </a:t>
            </a:r>
            <a:r>
              <a:rPr lang="en-US" dirty="0" smtClean="0"/>
              <a:t>(if more options, or dynamic – list must be in same site)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Yes/No (check box) </a:t>
            </a:r>
          </a:p>
          <a:p>
            <a:pPr marL="0" indent="0">
              <a:buNone/>
            </a:pPr>
            <a:r>
              <a:rPr lang="en-US" dirty="0"/>
              <a:t>  Person or Group </a:t>
            </a:r>
            <a:r>
              <a:rPr lang="en-US" dirty="0" smtClean="0"/>
              <a:t>(choice of display fields)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Hyperlink or Picture </a:t>
            </a:r>
          </a:p>
          <a:p>
            <a:pPr marL="0" indent="0">
              <a:buNone/>
            </a:pPr>
            <a:r>
              <a:rPr lang="en-US" dirty="0"/>
              <a:t>  Calculated (calculation based on other columns) </a:t>
            </a:r>
          </a:p>
          <a:p>
            <a:pPr marL="0" indent="0">
              <a:buNone/>
            </a:pPr>
            <a:r>
              <a:rPr lang="en-US" dirty="0"/>
              <a:t>  Task Outcome </a:t>
            </a:r>
            <a:r>
              <a:rPr lang="en-US" dirty="0" smtClean="0"/>
              <a:t>(for workflow results)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External </a:t>
            </a:r>
            <a:r>
              <a:rPr lang="en-US" dirty="0"/>
              <a:t>Data </a:t>
            </a:r>
            <a:r>
              <a:rPr lang="en-US" dirty="0" smtClean="0"/>
              <a:t>(uses Business Connectivity Services)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Managed Metadata </a:t>
            </a:r>
            <a:r>
              <a:rPr lang="en-US" dirty="0" smtClean="0"/>
              <a:t>(term store)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0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Validations &amp; Defaults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Validate </a:t>
            </a:r>
            <a:r>
              <a:rPr lang="en-US" dirty="0"/>
              <a:t># of characters in text column: =</a:t>
            </a:r>
            <a:r>
              <a:rPr lang="en-US" dirty="0" err="1"/>
              <a:t>len</a:t>
            </a:r>
            <a:r>
              <a:rPr lang="en-US" dirty="0"/>
              <a:t>([item no])=6</a:t>
            </a:r>
          </a:p>
          <a:p>
            <a:r>
              <a:rPr lang="en-US" dirty="0" smtClean="0"/>
              <a:t>List validation (to compare column values): e.g. [price]&gt;[cost]</a:t>
            </a:r>
          </a:p>
          <a:p>
            <a:r>
              <a:rPr lang="en-US" dirty="0" smtClean="0"/>
              <a:t>Default calculated value: e.g. [today]+30</a:t>
            </a:r>
          </a:p>
          <a:p>
            <a:r>
              <a:rPr lang="en-US" dirty="0" smtClean="0"/>
              <a:t>No Default Value available: Multiple lines of text, Lookup, People/Group, Hyperlink/Picture, Calculated, External data</a:t>
            </a:r>
          </a:p>
          <a:p>
            <a:r>
              <a:rPr lang="en-US" dirty="0" smtClean="0"/>
              <a:t>No Validation available: Multiple lines of text, Lookup, Yes/No, People/Group, Hyperlink/Picture, Calculated, Task outcome, External data, Managed Metadata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90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Calculated Column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 to Column </a:t>
            </a:r>
            <a:r>
              <a:rPr lang="en-US" dirty="0"/>
              <a:t>calculations: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office.microsoft.com/en-us/sharepoint-foundation-help/introduction-to-data-calculations-HA010379914.aspx</a:t>
            </a:r>
            <a:endParaRPr lang="en-US" dirty="0" smtClean="0"/>
          </a:p>
          <a:p>
            <a:r>
              <a:rPr lang="en-US" dirty="0" smtClean="0"/>
              <a:t>Calculated Field formulas comprehensive reference: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msdn.microsoft.com/en-us/library/bb862071.aspx</a:t>
            </a:r>
            <a:r>
              <a:rPr lang="en-US" dirty="0" smtClean="0"/>
              <a:t> (for SharePoint 2010, but still relevant)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12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Columns which can be indexed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Single line of text</a:t>
            </a:r>
          </a:p>
          <a:p>
            <a:r>
              <a:rPr lang="en-US" dirty="0" smtClean="0"/>
              <a:t>Choice (single value only)</a:t>
            </a:r>
          </a:p>
          <a:p>
            <a:r>
              <a:rPr lang="en-US" dirty="0" smtClean="0"/>
              <a:t>Number</a:t>
            </a:r>
          </a:p>
          <a:p>
            <a:r>
              <a:rPr lang="en-US" dirty="0" smtClean="0"/>
              <a:t>Currency</a:t>
            </a:r>
          </a:p>
          <a:p>
            <a:r>
              <a:rPr lang="en-US" dirty="0" smtClean="0"/>
              <a:t>Date/time</a:t>
            </a:r>
          </a:p>
          <a:p>
            <a:r>
              <a:rPr lang="en-US" dirty="0" smtClean="0"/>
              <a:t>Lookup (single value only)</a:t>
            </a:r>
          </a:p>
          <a:p>
            <a:r>
              <a:rPr lang="en-US" dirty="0" smtClean="0"/>
              <a:t>Person/group (single value only)</a:t>
            </a:r>
          </a:p>
          <a:p>
            <a:r>
              <a:rPr lang="en-US" dirty="0" smtClean="0"/>
              <a:t>Yes/No</a:t>
            </a:r>
          </a:p>
          <a:p>
            <a:r>
              <a:rPr lang="en-US" dirty="0" smtClean="0"/>
              <a:t>Managed Metadata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SharePoint Help is fairly helpful on this topic!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46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View Types</a:t>
            </a:r>
            <a:br>
              <a:rPr lang="en-US" dirty="0" smtClean="0"/>
            </a:br>
            <a:r>
              <a:rPr lang="en-US" dirty="0" smtClean="0"/>
              <a:t>when creating a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(tabular)</a:t>
            </a:r>
          </a:p>
          <a:p>
            <a:r>
              <a:rPr lang="en-US" dirty="0" smtClean="0"/>
              <a:t>Calendar (must have date/time columns)</a:t>
            </a:r>
          </a:p>
          <a:p>
            <a:r>
              <a:rPr lang="en-US" dirty="0" smtClean="0"/>
              <a:t>Access (requires MS Access)</a:t>
            </a:r>
          </a:p>
          <a:p>
            <a:r>
              <a:rPr lang="en-US" dirty="0" smtClean="0"/>
              <a:t>Datasheet</a:t>
            </a:r>
          </a:p>
          <a:p>
            <a:r>
              <a:rPr lang="en-US" dirty="0" smtClean="0"/>
              <a:t>Gantt (must have start/due dates)</a:t>
            </a:r>
          </a:p>
          <a:p>
            <a:r>
              <a:rPr lang="en-US" dirty="0" smtClean="0"/>
              <a:t>Custom (using SharePoint Designer)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46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View Styles</a:t>
            </a:r>
            <a:br>
              <a:rPr lang="en-US" dirty="0" smtClean="0"/>
            </a:br>
            <a:r>
              <a:rPr lang="en-US" dirty="0" smtClean="0"/>
              <a:t>(in Standard View Type)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Table</a:t>
            </a:r>
          </a:p>
          <a:p>
            <a:r>
              <a:rPr lang="en-US" dirty="0" smtClean="0"/>
              <a:t>Boxed (with or without labels)</a:t>
            </a:r>
          </a:p>
          <a:p>
            <a:r>
              <a:rPr lang="en-US" dirty="0" smtClean="0"/>
              <a:t>Newsletter (with or without lines)</a:t>
            </a:r>
          </a:p>
          <a:p>
            <a:r>
              <a:rPr lang="en-US" dirty="0" smtClean="0"/>
              <a:t>Shaded</a:t>
            </a:r>
          </a:p>
          <a:p>
            <a:r>
              <a:rPr lang="en-US" dirty="0" smtClean="0"/>
              <a:t>Preview Pane</a:t>
            </a:r>
          </a:p>
          <a:p>
            <a:r>
              <a:rPr lang="en-US" dirty="0" smtClean="0"/>
              <a:t>Default</a:t>
            </a:r>
          </a:p>
        </p:txBody>
      </p:sp>
    </p:spTree>
    <p:extLst>
      <p:ext uri="{BB962C8B-B14F-4D97-AF65-F5344CB8AC3E}">
        <p14:creationId xmlns:p14="http://schemas.microsoft.com/office/powerpoint/2010/main" val="336100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26631</TotalTime>
  <Words>360</Words>
  <Application>Microsoft Office PowerPoint</Application>
  <PresentationFormat>On-screen Show (4:3)</PresentationFormat>
  <Paragraphs>54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Fun With Lists!</vt:lpstr>
      <vt:lpstr> Thanks to our Sponsors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Column Types</vt:lpstr>
      <vt:lpstr>Validations &amp; Defaults</vt:lpstr>
      <vt:lpstr>Calculated Column references</vt:lpstr>
      <vt:lpstr>Columns which can be indexed</vt:lpstr>
      <vt:lpstr>View Types when creating a view</vt:lpstr>
      <vt:lpstr>View Styles (in Standard View Type)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 With Lists!</dc:title>
  <dc:creator>Sandy</dc:creator>
  <cp:lastModifiedBy>Sandy</cp:lastModifiedBy>
  <cp:revision>62</cp:revision>
  <dcterms:created xsi:type="dcterms:W3CDTF">2013-02-17T16:45:06Z</dcterms:created>
  <dcterms:modified xsi:type="dcterms:W3CDTF">2013-11-12T21:23:09Z</dcterms:modified>
</cp:coreProperties>
</file>